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BE30F16-43E4-431F-A3F2-6CD7E79BE4E2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62C6CD-39C1-45C8-B76D-7416CB0A426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423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4479D6B-8F96-4F61-98C6-73DD366D52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094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59A2E1-F5F2-40FA-AF68-E0FB967E8B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280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5DF230-3DE1-4EFE-A741-5139233032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378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75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08A0B4-20A4-4949-AF38-BCF90F7D92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040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89783E-5604-41CE-B20D-7A7D8F7F38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038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4FB570-6B23-4465-B25C-A95DBC2491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669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BFBC81-1E62-4132-B89A-BE8D6FAB92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676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5A204B-2075-40AA-8375-DB4CC4F930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556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04E60B-6C56-4E4A-B327-74FA070FDC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915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D2D439-AD6C-49D5-8404-61920B70D5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179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All</a:t>
            </a:r>
            <a:r>
              <a:rPr lang="en-GB" b="1" dirty="0">
                <a:solidFill>
                  <a:srgbClr val="FFFF00"/>
                </a:solidFill>
              </a:rPr>
              <a:t> people that on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earth do dwell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sing</a:t>
            </a:r>
            <a:r>
              <a:rPr lang="en-GB" b="1" dirty="0"/>
              <a:t> </a:t>
            </a:r>
            <a:r>
              <a:rPr lang="en-GB" dirty="0"/>
              <a:t>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with </a:t>
            </a:r>
            <a:r>
              <a:rPr lang="en-GB" b="1" dirty="0">
                <a:latin typeface="Arial Black" panose="020B0A04020102020204" pitchFamily="34" charset="0"/>
              </a:rPr>
              <a:t>cheerful voice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him</a:t>
            </a:r>
            <a:r>
              <a:rPr lang="en-GB" b="1" dirty="0"/>
              <a:t> </a:t>
            </a:r>
            <a:r>
              <a:rPr lang="en-GB" dirty="0"/>
              <a:t>serve with mirth, his </a:t>
            </a:r>
            <a:r>
              <a:rPr lang="en-GB" b="1" dirty="0">
                <a:latin typeface="Arial Black" panose="020B0A04020102020204" pitchFamily="34" charset="0"/>
              </a:rPr>
              <a:t>praise forth tell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come</a:t>
            </a:r>
            <a:r>
              <a:rPr lang="en-GB" dirty="0"/>
              <a:t> ye before him </a:t>
            </a:r>
            <a:r>
              <a:rPr lang="en-GB" b="1" dirty="0">
                <a:latin typeface="Arial Black" panose="020B0A04020102020204" pitchFamily="34" charset="0"/>
              </a:rPr>
              <a:t>and rejoice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100b]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Know</a:t>
            </a:r>
            <a:r>
              <a:rPr lang="en-GB" dirty="0"/>
              <a:t> that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</a:t>
            </a:r>
            <a:r>
              <a:rPr lang="en-GB" b="1" dirty="0">
                <a:latin typeface="Arial Black" panose="020B0A04020102020204" pitchFamily="34" charset="0"/>
              </a:rPr>
              <a:t>God indeed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with</a:t>
            </a:r>
            <a:r>
              <a:rPr lang="en-GB" dirty="0"/>
              <a:t>out our aid he </a:t>
            </a:r>
            <a:r>
              <a:rPr lang="en-GB" b="1" dirty="0">
                <a:latin typeface="Arial Black" panose="020B0A04020102020204" pitchFamily="34" charset="0"/>
              </a:rPr>
              <a:t>did us make</a:t>
            </a:r>
            <a:r>
              <a:rPr lang="en-GB" b="1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we</a:t>
            </a:r>
            <a:r>
              <a:rPr lang="en-GB" dirty="0"/>
              <a:t> are his flock, he </a:t>
            </a:r>
            <a:r>
              <a:rPr lang="en-GB" b="1" dirty="0">
                <a:latin typeface="Arial Black" panose="020B0A04020102020204" pitchFamily="34" charset="0"/>
              </a:rPr>
              <a:t>doth us feed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for his sheep he </a:t>
            </a:r>
            <a:r>
              <a:rPr lang="en-GB" b="1" dirty="0">
                <a:latin typeface="Arial Black" panose="020B0A04020102020204" pitchFamily="34" charset="0"/>
              </a:rPr>
              <a:t>doth us take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b="1" dirty="0"/>
              <a:t> </a:t>
            </a:r>
            <a:r>
              <a:rPr lang="en-GB" dirty="0"/>
              <a:t>enter then his </a:t>
            </a:r>
            <a:r>
              <a:rPr lang="en-GB" b="1" dirty="0">
                <a:latin typeface="Arial Black" panose="020B0A04020102020204" pitchFamily="34" charset="0"/>
              </a:rPr>
              <a:t>gates with joy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with</a:t>
            </a:r>
            <a:r>
              <a:rPr lang="en-GB" dirty="0"/>
              <a:t>in his courts his </a:t>
            </a:r>
            <a:r>
              <a:rPr lang="en-GB" b="1" dirty="0">
                <a:latin typeface="Arial Black" panose="020B0A04020102020204" pitchFamily="34" charset="0"/>
              </a:rPr>
              <a:t>praise proclaim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let</a:t>
            </a:r>
            <a:r>
              <a:rPr lang="en-GB" dirty="0"/>
              <a:t> thankful songs your </a:t>
            </a:r>
            <a:r>
              <a:rPr lang="en-GB" b="1" dirty="0">
                <a:latin typeface="Arial Black" panose="020B0A04020102020204" pitchFamily="34" charset="0"/>
              </a:rPr>
              <a:t>tongues employ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/>
              <a:t> bless and magni</a:t>
            </a:r>
            <a:r>
              <a:rPr lang="en-GB" b="1" dirty="0">
                <a:latin typeface="Arial Black" panose="020B0A04020102020204" pitchFamily="34" charset="0"/>
              </a:rPr>
              <a:t>fy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his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6854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Be</a:t>
            </a:r>
            <a:r>
              <a:rPr lang="en-GB" dirty="0"/>
              <a:t>cause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</a:t>
            </a:r>
            <a:r>
              <a:rPr lang="en-GB" b="1" dirty="0">
                <a:latin typeface="Arial Black" panose="020B0A04020102020204" pitchFamily="34" charset="0"/>
              </a:rPr>
              <a:t>God is good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b="1" dirty="0"/>
              <a:t> </a:t>
            </a:r>
            <a:r>
              <a:rPr lang="en-GB" dirty="0"/>
              <a:t>mercy is for</a:t>
            </a:r>
            <a:r>
              <a:rPr lang="en-GB" b="1" dirty="0">
                <a:latin typeface="Arial Black" panose="020B0A04020102020204" pitchFamily="34" charset="0"/>
              </a:rPr>
              <a:t>ever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sure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truth at all times </a:t>
            </a:r>
            <a:r>
              <a:rPr lang="en-GB" b="1" dirty="0">
                <a:latin typeface="Arial Black" panose="020B0A04020102020204" pitchFamily="34" charset="0"/>
              </a:rPr>
              <a:t>firmly stood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shall from age to </a:t>
            </a:r>
            <a:r>
              <a:rPr lang="en-GB" b="1" dirty="0">
                <a:latin typeface="Arial Black" panose="020B0A04020102020204" pitchFamily="34" charset="0"/>
              </a:rPr>
              <a:t>age endure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100b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2014-02-19T08:25:43Z</dcterms:created>
  <dcterms:modified xsi:type="dcterms:W3CDTF">2014-02-19T08:29:25Z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